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53119ddd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c53119ddd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c53119ddd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c53119ddd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c53119ddd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c53119ddd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53119ddd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53119ddd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c53119ddd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c53119ddd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c53119ddd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c53119ddd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c53119ddd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c53119ddd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c53119ddd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c53119ddd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c53119ddd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c53119ddd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c53119ddd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c53119ddd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